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3" r:id="rId6"/>
    <p:sldId id="261" r:id="rId7"/>
    <p:sldId id="258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ruill, Amy" initials="SA" lastIdx="1" clrIdx="0">
    <p:extLst>
      <p:ext uri="{19B8F6BF-5375-455C-9EA6-DF929625EA0E}">
        <p15:presenceInfo xmlns:p15="http://schemas.microsoft.com/office/powerpoint/2012/main" userId="S::amy.spruill@turner.com::a52e0d06-6ef9-482b-a406-4dc0b8388d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>
      <p:cViewPr>
        <p:scale>
          <a:sx n="81" d="100"/>
          <a:sy n="81" d="100"/>
        </p:scale>
        <p:origin x="13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E2AAA-2CC7-4F9C-A8C6-8B9F2A3E9EF0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AD62A-9EE1-43E3-A7E5-D268F71D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7ADBA-1AC7-4CD6-8AFF-4E8087BA548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4C2EF-8A97-4DAF-B099-E56788364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580" y="5791200"/>
            <a:ext cx="8115419" cy="7016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5"/>
          <p:cNvSpPr>
            <a:spLocks/>
          </p:cNvSpPr>
          <p:nvPr/>
        </p:nvSpPr>
        <p:spPr bwMode="gray">
          <a:xfrm>
            <a:off x="762000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992435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1028581" y="5181600"/>
            <a:ext cx="3566160" cy="49377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reeform 5"/>
          <p:cNvSpPr>
            <a:spLocks/>
          </p:cNvSpPr>
          <p:nvPr/>
        </p:nvSpPr>
        <p:spPr bwMode="gray">
          <a:xfrm>
            <a:off x="5300133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Picture Placeholder 18" descr="An empty placeholder to add an image. Click on the placeholder and select the image that you wish to add"/>
          <p:cNvSpPr>
            <a:spLocks noGrp="1"/>
          </p:cNvSpPr>
          <p:nvPr>
            <p:ph type="pic" sz="quarter" idx="15"/>
          </p:nvPr>
        </p:nvSpPr>
        <p:spPr>
          <a:xfrm>
            <a:off x="5530568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66714" y="5181600"/>
            <a:ext cx="3566160" cy="49377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Freeform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Picture Placeholder 18" descr="An empty placeholder to add an image. Click on the placeholder and select the image that you wish to add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12" descr="An empty placeholder to add an image. Click on the placeholder and select the image that you wish to add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7400" y="365126"/>
            <a:ext cx="2133600" cy="15398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Freeform 5"/>
          <p:cNvSpPr>
            <a:spLocks/>
          </p:cNvSpPr>
          <p:nvPr/>
        </p:nvSpPr>
        <p:spPr bwMode="gray">
          <a:xfrm>
            <a:off x="4182533" y="265044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4424435" y="436315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reeform 5"/>
          <p:cNvSpPr>
            <a:spLocks/>
          </p:cNvSpPr>
          <p:nvPr/>
        </p:nvSpPr>
        <p:spPr bwMode="gray">
          <a:xfrm>
            <a:off x="816188" y="384723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Picture Placeholder 10" descr="An empty placeholder to add an image. Click on the placeholder and select the image that you wish to add"/>
          <p:cNvSpPr>
            <a:spLocks noGrp="1"/>
          </p:cNvSpPr>
          <p:nvPr>
            <p:ph type="pic" sz="quarter" idx="15"/>
          </p:nvPr>
        </p:nvSpPr>
        <p:spPr>
          <a:xfrm>
            <a:off x="1013022" y="538232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gray">
          <a:xfrm>
            <a:off x="816188" y="2478361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12" descr="An empty placeholder to add an image. Click on the placeholder and select the image that you wish to add"/>
          <p:cNvSpPr>
            <a:spLocks noGrp="1"/>
          </p:cNvSpPr>
          <p:nvPr>
            <p:ph type="pic" sz="quarter" idx="16"/>
          </p:nvPr>
        </p:nvSpPr>
        <p:spPr>
          <a:xfrm>
            <a:off x="1013022" y="2631870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Freeform 5"/>
          <p:cNvSpPr>
            <a:spLocks/>
          </p:cNvSpPr>
          <p:nvPr/>
        </p:nvSpPr>
        <p:spPr bwMode="gray">
          <a:xfrm>
            <a:off x="816188" y="4571999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7"/>
          </p:nvPr>
        </p:nvSpPr>
        <p:spPr>
          <a:xfrm>
            <a:off x="1013022" y="4725508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Freeform 5"/>
          <p:cNvSpPr>
            <a:spLocks/>
          </p:cNvSpPr>
          <p:nvPr/>
        </p:nvSpPr>
        <p:spPr bwMode="gray">
          <a:xfrm>
            <a:off x="4182533" y="3448511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Picture Placeholder 20" descr="An empty placeholder to add an image. Click on the placeholder and select the image that you wish to add"/>
          <p:cNvSpPr>
            <a:spLocks noGrp="1"/>
          </p:cNvSpPr>
          <p:nvPr>
            <p:ph type="pic" sz="quarter" idx="18"/>
          </p:nvPr>
        </p:nvSpPr>
        <p:spPr>
          <a:xfrm>
            <a:off x="4424435" y="3619782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7FC8593D-7C47-471E-A8DF-97AC4FFD13F5}" type="datetimeFigureOut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89D71E3-7D81-4C24-B9D8-6B108755C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rogrammingisfun.com/php-madlib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://wtit.org/2010/07/30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jpg"/><Relationship Id="rId10" Type="http://schemas.openxmlformats.org/officeDocument/2006/relationships/hyperlink" Target="http://fishofgold.net/2012/12/12/search-term-mad-lib/" TargetMode="External"/><Relationship Id="rId4" Type="http://schemas.openxmlformats.org/officeDocument/2006/relationships/hyperlink" Target="https://github.com/ksu-is/MadLib_Fun" TargetMode="External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tit.org/2010/07/30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media" Target="../media/media4.m4a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Relationship Id="rId9" Type="http://schemas.openxmlformats.org/officeDocument/2006/relationships/hyperlink" Target="http://wtit.org/2010/07/30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tit.org/2010/07/30" TargetMode="External"/><Relationship Id="rId3" Type="http://schemas.openxmlformats.org/officeDocument/2006/relationships/video" Target="../media/media5.mp4"/><Relationship Id="rId7" Type="http://schemas.openxmlformats.org/officeDocument/2006/relationships/image" Target="../media/image6.jpg"/><Relationship Id="rId2" Type="http://schemas.microsoft.com/office/2007/relationships/media" Target="../media/media5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4a"/><Relationship Id="rId10" Type="http://schemas.openxmlformats.org/officeDocument/2006/relationships/image" Target="../media/image9.png"/><Relationship Id="rId4" Type="http://schemas.microsoft.com/office/2007/relationships/media" Target="../media/media6.m4a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video" Target="../media/media7.mp4"/><Relationship Id="rId7" Type="http://schemas.openxmlformats.org/officeDocument/2006/relationships/image" Target="../media/image14.png"/><Relationship Id="rId2" Type="http://schemas.microsoft.com/office/2007/relationships/media" Target="../media/media7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8.m4a"/><Relationship Id="rId10" Type="http://schemas.openxmlformats.org/officeDocument/2006/relationships/image" Target="../media/image9.png"/><Relationship Id="rId4" Type="http://schemas.microsoft.com/office/2007/relationships/media" Target="../media/media8.m4a"/><Relationship Id="rId9" Type="http://schemas.openxmlformats.org/officeDocument/2006/relationships/hyperlink" Target="http://wtit.org/2010/07/3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://wtit.org/2010/07/30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-234430"/>
            <a:ext cx="9720347" cy="1617309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MADLIBS       FUN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5800" y="6023880"/>
            <a:ext cx="4254499" cy="92757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Project Coder: Amy Spruill</a:t>
            </a:r>
          </a:p>
          <a:p>
            <a:r>
              <a:rPr lang="en-US" sz="20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https://github.com/ksu-is/MadLib_Fun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AC13330-908B-4673-839F-6A28165FA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29200" y="228147"/>
            <a:ext cx="2343194" cy="2309463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726A35-B764-4ECB-953B-8EA8A26C9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20824151">
            <a:off x="8351386" y="3363437"/>
            <a:ext cx="3369391" cy="32313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B72C17-0AF5-4764-B71B-48E33E5BE7C5}"/>
              </a:ext>
            </a:extLst>
          </p:cNvPr>
          <p:cNvSpPr txBox="1"/>
          <p:nvPr/>
        </p:nvSpPr>
        <p:spPr>
          <a:xfrm>
            <a:off x="4295797" y="3335649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A game made up of words to create silly stories </a:t>
            </a:r>
            <a:r>
              <a:rPr lang="en-US" sz="2400" b="1" dirty="0">
                <a:solidFill>
                  <a:schemeClr val="accent3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4CE086-89AC-46CC-A788-8A3F0BC779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582775">
            <a:off x="1001655" y="1666964"/>
            <a:ext cx="1960805" cy="291028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F30775D-2AB6-4878-98AF-EB621F365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4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000">
        <p:push dir="u"/>
      </p:transition>
    </mc:Choice>
    <mc:Fallback>
      <p:transition spd="med" advTm="17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037441-0FB5-475A-A9B5-BD1988CFB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2400" y="1173706"/>
            <a:ext cx="4876800" cy="5684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1B778-2277-4F13-BA3A-7AE7D68C4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153363"/>
            <a:ext cx="5539408" cy="568144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397CB5-8AC6-43C6-BF41-D2F295DC6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6BDCF-94BE-4369-B6A7-2DCE9DAB2775}"/>
              </a:ext>
            </a:extLst>
          </p:cNvPr>
          <p:cNvSpPr txBox="1"/>
          <p:nvPr/>
        </p:nvSpPr>
        <p:spPr>
          <a:xfrm>
            <a:off x="381000" y="152400"/>
            <a:ext cx="108204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>
                <a:solidFill>
                  <a:srgbClr val="FF0000"/>
                </a:solidFill>
                <a:latin typeface="Comic Sans MS" panose="030F0702030302020204" pitchFamily="66" charset="0"/>
                <a:ea typeface="+mj-ea"/>
                <a:cs typeface="+mj-cs"/>
              </a:rPr>
              <a:t>  MADLIBS        FUN</a:t>
            </a:r>
            <a:endParaRPr lang="en-US" dirty="0"/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9C725D19-C9B2-4CC2-905D-32B55CC65A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05408" y="152400"/>
            <a:ext cx="1657394" cy="16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4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push dir="u"/>
      </p:transition>
    </mc:Choice>
    <mc:Fallback>
      <p:transition spd="med" advTm="15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EE6D-9BA0-42EE-B569-E78ADA05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5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MADLIBS         FUN</a:t>
            </a:r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63267F4-C861-4187-A38F-7A0A5C90DD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0627" y="1709916"/>
            <a:ext cx="8059568" cy="4005084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BDC7255-2B7D-4715-A995-6793782D8DA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2942BE7F-4174-4CCA-AA4B-5ECD574ADB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43600" y="76380"/>
            <a:ext cx="1657394" cy="16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1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3000">
        <p:push dir="u"/>
      </p:transition>
    </mc:Choice>
    <mc:Fallback>
      <p:transition spd="med" advTm="11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77" objId="7"/>
        <p14:pauseEvt time="111647" objId="7"/>
        <p14:stopEvt time="112978" objId="7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4887-A28D-4F19-8606-EA1ACA8C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542131"/>
            <a:ext cx="10439400" cy="701674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MADLIBS        FUN</a:t>
            </a:r>
            <a:endParaRPr lang="en-US" sz="7200" dirty="0"/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DCEA3D93-3013-4F42-9CA5-8E135A66F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03740" y="76200"/>
            <a:ext cx="1657394" cy="1633536"/>
          </a:xfrm>
          <a:prstGeom prst="rect">
            <a:avLst/>
          </a:prstGeom>
        </p:spPr>
      </p:pic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39F682A2-AECF-45AC-BC10-6BC06AF08222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81200" y="1600200"/>
            <a:ext cx="7891462" cy="411480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957262C-9C46-4DFA-857C-C7445125CED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2217043"/>
      </p:ext>
    </p:extLst>
  </p:cSld>
  <p:clrMapOvr>
    <a:masterClrMapping/>
  </p:clrMapOvr>
  <p:transition advTm="10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57" objId="11"/>
        <p14:pauseEvt time="112972" objId="11"/>
        <p14:stopEvt time="115060" objId="11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243F-AD0F-43A8-ABA0-80CF059B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5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MADLIBS         FUN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5BF8D1F-7B15-4099-B018-EDF0D076A315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2930" y="1828800"/>
            <a:ext cx="7820333" cy="3886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881F1A-1534-4A4B-A9AF-DDADDF064280}"/>
              </a:ext>
            </a:extLst>
          </p:cNvPr>
          <p:cNvSpPr txBox="1"/>
          <p:nvPr/>
        </p:nvSpPr>
        <p:spPr>
          <a:xfrm>
            <a:off x="1772930" y="6465477"/>
            <a:ext cx="508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A62C1E2C-E02C-4AB5-ACA9-6DB32826C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67400" y="89695"/>
            <a:ext cx="1657394" cy="163353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BF17A83-9DB3-43B4-BAFD-DE24F93F163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6293745"/>
      </p:ext>
    </p:extLst>
  </p:cSld>
  <p:clrMapOvr>
    <a:masterClrMapping/>
  </p:clrMapOvr>
  <p:transition advTm="159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78" objId="4"/>
        <p14:stopEvt time="156529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DC5E-1DAA-452F-97E0-21299360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5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MADLIBS         FUN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A19F9-36A3-4C48-8A66-AD7CC4895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905000"/>
            <a:ext cx="9448800" cy="33985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96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15000" b="1" dirty="0">
                <a:solidFill>
                  <a:srgbClr val="002060"/>
                </a:solidFill>
                <a:latin typeface="Baskerville Old Face" panose="02020602080505020303" pitchFamily="18" charset="0"/>
              </a:rPr>
              <a:t>THE END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0A353C3-78BD-4566-AF14-9B9E17B61D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A7E8BE82-8A5A-4944-A836-EA2E2D262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40287" y="89695"/>
            <a:ext cx="1657394" cy="16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5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000">
        <p:push dir="u"/>
      </p:transition>
    </mc:Choice>
    <mc:Fallback>
      <p:transition spd="med" advTm="97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1.7"/>
</p:tagLst>
</file>

<file path=ppt/theme/theme1.xml><?xml version="1.0" encoding="utf-8"?>
<a:theme xmlns:a="http://schemas.openxmlformats.org/drawingml/2006/main" name="Children Friends 16x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hoolyard kids education presentation, album (widescreen).potx" id="{B61009BD-7448-452D-9EB3-A92629EDAAF7}" vid="{D5A61431-CA5A-45CA-9A81-30AAFC8F1B2C}"/>
    </a:ext>
  </a:extLst>
</a:theme>
</file>

<file path=ppt/theme/theme2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A15C6C-6BB6-4DB6-B7D6-7F14EAB2CC5C}">
  <ds:schemaRefs>
    <ds:schemaRef ds:uri="http://www.w3.org/XML/1998/namespace"/>
    <ds:schemaRef ds:uri="http://purl.org/dc/elements/1.1/"/>
    <ds:schemaRef ds:uri="http://schemas.openxmlformats.org/package/2006/metadata/core-properties"/>
    <ds:schemaRef ds:uri="a4f35948-e619-41b3-aa29-22878b09cfd2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40262f94-9f35-4ac3-9a90-690165a166b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EDF6667-B669-49A4-BBE6-2132BA71C0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369AEE-D726-45B1-ACA9-0D6048C368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Schoolyard kids education presentation, album (widescreen)</Template>
  <TotalTime>4667</TotalTime>
  <Words>46</Words>
  <Application>Microsoft Office PowerPoint</Application>
  <PresentationFormat>Widescreen</PresentationFormat>
  <Paragraphs>11</Paragraphs>
  <Slides>6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Baskerville Old Face</vt:lpstr>
      <vt:lpstr>Comic Sans MS</vt:lpstr>
      <vt:lpstr>Times New Roman</vt:lpstr>
      <vt:lpstr>Children Friends 16x9</vt:lpstr>
      <vt:lpstr>MADLIBS       FUN</vt:lpstr>
      <vt:lpstr>PowerPoint Presentation</vt:lpstr>
      <vt:lpstr> MADLIBS         FUN</vt:lpstr>
      <vt:lpstr> MADLIBS        FUN</vt:lpstr>
      <vt:lpstr> MADLIBS         FUN</vt:lpstr>
      <vt:lpstr> MADLIBS         FUN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MADLIBS            FUN</dc:title>
  <dc:creator>Spruill, Amy</dc:creator>
  <cp:keywords/>
  <cp:lastModifiedBy>Amy Spruill</cp:lastModifiedBy>
  <cp:revision>41</cp:revision>
  <dcterms:created xsi:type="dcterms:W3CDTF">2019-11-18T14:25:45Z</dcterms:created>
  <dcterms:modified xsi:type="dcterms:W3CDTF">2019-12-09T02:30:05Z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  <property fmtid="{D5CDD505-2E9C-101B-9397-08002B2CF9AE}" pid="3" name="ContentTypeId">
    <vt:lpwstr>0x010100AA3F7D94069FF64A86F7DFF56D60E3BE</vt:lpwstr>
  </property>
</Properties>
</file>